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58" r:id="rId5"/>
    <p:sldId id="257" r:id="rId6"/>
    <p:sldId id="261" r:id="rId7"/>
    <p:sldId id="268" r:id="rId8"/>
    <p:sldId id="263" r:id="rId9"/>
    <p:sldId id="264" r:id="rId10"/>
    <p:sldId id="267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194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g"/><Relationship Id="rId4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A7D2B-0D4E-46DB-9759-CB7031D0CC47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0B17BC7F-EE43-4412-AD25-A5862C2AD22A}">
      <dgm:prSet phldrT="[Текст]"/>
      <dgm:spPr/>
      <dgm:t>
        <a:bodyPr/>
        <a:lstStyle/>
        <a:p>
          <a:r>
            <a:rPr lang="ru-RU" dirty="0" smtClean="0"/>
            <a:t>Весло</a:t>
          </a:r>
          <a:endParaRPr lang="ru-RU" dirty="0"/>
        </a:p>
      </dgm:t>
    </dgm:pt>
    <dgm:pt modelId="{78A41DC2-C042-4044-99F1-F49C56128192}" type="parTrans" cxnId="{A7BD5467-D31F-4380-B70B-270A02CC8274}">
      <dgm:prSet/>
      <dgm:spPr/>
      <dgm:t>
        <a:bodyPr/>
        <a:lstStyle/>
        <a:p>
          <a:endParaRPr lang="ru-RU"/>
        </a:p>
      </dgm:t>
    </dgm:pt>
    <dgm:pt modelId="{0F682DAF-4B25-45B4-B8C5-5B4EB9954B77}" type="sibTrans" cxnId="{A7BD5467-D31F-4380-B70B-270A02CC8274}">
      <dgm:prSet/>
      <dgm:spPr/>
      <dgm:t>
        <a:bodyPr/>
        <a:lstStyle/>
        <a:p>
          <a:endParaRPr lang="ru-RU"/>
        </a:p>
      </dgm:t>
    </dgm:pt>
    <dgm:pt modelId="{9B4E61B0-24AB-4EE1-BB85-EF652D324BD0}">
      <dgm:prSet phldrT="[Текст]"/>
      <dgm:spPr/>
      <dgm:t>
        <a:bodyPr/>
        <a:lstStyle/>
        <a:p>
          <a:r>
            <a:rPr lang="ru-RU" dirty="0" smtClean="0"/>
            <a:t>Парус</a:t>
          </a:r>
          <a:endParaRPr lang="ru-RU" dirty="0"/>
        </a:p>
      </dgm:t>
    </dgm:pt>
    <dgm:pt modelId="{1490569E-1693-4218-8B68-D43B17311FAB}" type="parTrans" cxnId="{1B43DDF2-5104-4B97-AFCA-1023A5301AB0}">
      <dgm:prSet/>
      <dgm:spPr/>
      <dgm:t>
        <a:bodyPr/>
        <a:lstStyle/>
        <a:p>
          <a:endParaRPr lang="ru-RU"/>
        </a:p>
      </dgm:t>
    </dgm:pt>
    <dgm:pt modelId="{1FD3E5D9-4759-4691-B10C-BF4474FFA889}" type="sibTrans" cxnId="{1B43DDF2-5104-4B97-AFCA-1023A5301AB0}">
      <dgm:prSet/>
      <dgm:spPr/>
      <dgm:t>
        <a:bodyPr/>
        <a:lstStyle/>
        <a:p>
          <a:endParaRPr lang="ru-RU"/>
        </a:p>
      </dgm:t>
    </dgm:pt>
    <dgm:pt modelId="{C7764E1B-16E6-43C1-B02F-DA0920993881}">
      <dgm:prSet phldrT="[Текст]"/>
      <dgm:spPr/>
      <dgm:t>
        <a:bodyPr/>
        <a:lstStyle/>
        <a:p>
          <a:r>
            <a:rPr lang="ru-RU" dirty="0" smtClean="0"/>
            <a:t>Колесо</a:t>
          </a:r>
        </a:p>
        <a:p>
          <a:r>
            <a:rPr lang="ru-RU" dirty="0" smtClean="0"/>
            <a:t>гребное</a:t>
          </a:r>
          <a:endParaRPr lang="ru-RU" dirty="0"/>
        </a:p>
      </dgm:t>
    </dgm:pt>
    <dgm:pt modelId="{D3BB17E1-686F-4FF8-BCF8-A4C70C5F77AA}" type="parTrans" cxnId="{72927997-9C81-4446-AAE7-46F48E8B5005}">
      <dgm:prSet/>
      <dgm:spPr/>
      <dgm:t>
        <a:bodyPr/>
        <a:lstStyle/>
        <a:p>
          <a:endParaRPr lang="ru-RU"/>
        </a:p>
      </dgm:t>
    </dgm:pt>
    <dgm:pt modelId="{F65DF06A-B16B-440E-8E10-406FA43B7D9B}" type="sibTrans" cxnId="{72927997-9C81-4446-AAE7-46F48E8B5005}">
      <dgm:prSet/>
      <dgm:spPr/>
      <dgm:t>
        <a:bodyPr/>
        <a:lstStyle/>
        <a:p>
          <a:endParaRPr lang="ru-RU"/>
        </a:p>
      </dgm:t>
    </dgm:pt>
    <dgm:pt modelId="{A1DC3DE3-C981-4B17-9233-E59955279BFE}">
      <dgm:prSet/>
      <dgm:spPr/>
      <dgm:t>
        <a:bodyPr/>
        <a:lstStyle/>
        <a:p>
          <a:r>
            <a:rPr lang="ru-RU" dirty="0" smtClean="0"/>
            <a:t>Гребной</a:t>
          </a:r>
        </a:p>
        <a:p>
          <a:r>
            <a:rPr lang="ru-RU" dirty="0" smtClean="0"/>
            <a:t>винт</a:t>
          </a:r>
          <a:endParaRPr lang="ru-RU" dirty="0"/>
        </a:p>
      </dgm:t>
    </dgm:pt>
    <dgm:pt modelId="{3213EE9D-9FE5-4719-9A0B-C4FD06044305}" type="parTrans" cxnId="{E05DE598-EDA9-41AC-B32F-1D2A1064A40F}">
      <dgm:prSet/>
      <dgm:spPr/>
      <dgm:t>
        <a:bodyPr/>
        <a:lstStyle/>
        <a:p>
          <a:endParaRPr lang="ru-RU"/>
        </a:p>
      </dgm:t>
    </dgm:pt>
    <dgm:pt modelId="{071A4F2B-2E0F-44AE-901A-B755A003CE59}" type="sibTrans" cxnId="{E05DE598-EDA9-41AC-B32F-1D2A1064A40F}">
      <dgm:prSet/>
      <dgm:spPr/>
      <dgm:t>
        <a:bodyPr/>
        <a:lstStyle/>
        <a:p>
          <a:endParaRPr lang="ru-RU"/>
        </a:p>
      </dgm:t>
    </dgm:pt>
    <dgm:pt modelId="{40DC0237-4848-49C1-95BC-FD374B98D5EE}" type="pres">
      <dgm:prSet presAssocID="{4D7A7D2B-0D4E-46DB-9759-CB7031D0CC47}" presName="Name0" presStyleCnt="0">
        <dgm:presLayoutVars>
          <dgm:dir/>
          <dgm:resizeHandles val="exact"/>
        </dgm:presLayoutVars>
      </dgm:prSet>
      <dgm:spPr/>
    </dgm:pt>
    <dgm:pt modelId="{09EB4542-9E45-459C-ADD7-E1F400ADD33F}" type="pres">
      <dgm:prSet presAssocID="{4D7A7D2B-0D4E-46DB-9759-CB7031D0CC47}" presName="bkgdShp" presStyleLbl="alignAccFollowNode1" presStyleIdx="0" presStyleCnt="1"/>
      <dgm:spPr/>
    </dgm:pt>
    <dgm:pt modelId="{1855A797-E4EA-4977-B957-222E1CC606C8}" type="pres">
      <dgm:prSet presAssocID="{4D7A7D2B-0D4E-46DB-9759-CB7031D0CC47}" presName="linComp" presStyleCnt="0"/>
      <dgm:spPr/>
    </dgm:pt>
    <dgm:pt modelId="{375E70DD-D7F3-40F8-AE08-5A72C45BB26F}" type="pres">
      <dgm:prSet presAssocID="{0B17BC7F-EE43-4412-AD25-A5862C2AD22A}" presName="compNode" presStyleCnt="0"/>
      <dgm:spPr/>
    </dgm:pt>
    <dgm:pt modelId="{CA552750-A12F-4D31-87EF-40BAA4A1E190}" type="pres">
      <dgm:prSet presAssocID="{0B17BC7F-EE43-4412-AD25-A5862C2AD22A}" presName="node" presStyleLbl="node1" presStyleIdx="0" presStyleCnt="4" custScaleY="44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71234-7D25-4C63-A262-6BC0EBB12248}" type="pres">
      <dgm:prSet presAssocID="{0B17BC7F-EE43-4412-AD25-A5862C2AD22A}" presName="invisiNode" presStyleLbl="node1" presStyleIdx="0" presStyleCnt="4"/>
      <dgm:spPr/>
    </dgm:pt>
    <dgm:pt modelId="{59AD47CA-2C46-4B28-BD67-F094CC08A2ED}" type="pres">
      <dgm:prSet presAssocID="{0B17BC7F-EE43-4412-AD25-A5862C2AD22A}" presName="imagNode" presStyleLbl="fgImgPlace1" presStyleIdx="0" presStyleCnt="4" custScaleY="147047" custLinFactNeighborX="-861" custLinFactNeighborY="-12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54B70DE1-957C-4B3F-99FB-28CFEAD4397D}" type="pres">
      <dgm:prSet presAssocID="{0F682DAF-4B25-45B4-B8C5-5B4EB9954B7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B23B60E-1363-49FC-858C-4487735EBCD4}" type="pres">
      <dgm:prSet presAssocID="{9B4E61B0-24AB-4EE1-BB85-EF652D324BD0}" presName="compNode" presStyleCnt="0"/>
      <dgm:spPr/>
    </dgm:pt>
    <dgm:pt modelId="{125683D8-A7CD-4D09-AF44-F4737DB08F7A}" type="pres">
      <dgm:prSet presAssocID="{9B4E61B0-24AB-4EE1-BB85-EF652D324BD0}" presName="node" presStyleLbl="node1" presStyleIdx="1" presStyleCnt="4" custScaleY="45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53B66-5B79-4AD5-A526-ADC5A54395AA}" type="pres">
      <dgm:prSet presAssocID="{9B4E61B0-24AB-4EE1-BB85-EF652D324BD0}" presName="invisiNode" presStyleLbl="node1" presStyleIdx="1" presStyleCnt="4"/>
      <dgm:spPr/>
    </dgm:pt>
    <dgm:pt modelId="{EE87B599-5BB2-42F4-AE9C-8FB1618A6BC7}" type="pres">
      <dgm:prSet presAssocID="{9B4E61B0-24AB-4EE1-BB85-EF652D324BD0}" presName="imagNode" presStyleLbl="fgImgPlace1" presStyleIdx="1" presStyleCnt="4" custScaleY="14803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93F7D74-B75B-489E-AAAD-2D2D1F095B56}" type="pres">
      <dgm:prSet presAssocID="{1FD3E5D9-4759-4691-B10C-BF4474FFA88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CFBC6D-3F07-42EC-BE73-482255168361}" type="pres">
      <dgm:prSet presAssocID="{C7764E1B-16E6-43C1-B02F-DA0920993881}" presName="compNode" presStyleCnt="0"/>
      <dgm:spPr/>
    </dgm:pt>
    <dgm:pt modelId="{E4B3D9FA-327F-4BBB-8C50-7513070A00E4}" type="pres">
      <dgm:prSet presAssocID="{C7764E1B-16E6-43C1-B02F-DA0920993881}" presName="node" presStyleLbl="node1" presStyleIdx="2" presStyleCnt="4" custScaleY="44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4CA36-135A-4348-B395-F757DD78541F}" type="pres">
      <dgm:prSet presAssocID="{C7764E1B-16E6-43C1-B02F-DA0920993881}" presName="invisiNode" presStyleLbl="node1" presStyleIdx="2" presStyleCnt="4"/>
      <dgm:spPr/>
    </dgm:pt>
    <dgm:pt modelId="{BA2093E0-0DAE-48E6-BB4A-3D5B56E377AE}" type="pres">
      <dgm:prSet presAssocID="{C7764E1B-16E6-43C1-B02F-DA0920993881}" presName="imagNode" presStyleLbl="fgImgPlace1" presStyleIdx="2" presStyleCnt="4" custScaleY="14502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9018657-82B3-4F2E-A896-5FAFEA4946CF}" type="pres">
      <dgm:prSet presAssocID="{F65DF06A-B16B-440E-8E10-406FA43B7D9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0F1D72E-B65A-49D8-8C83-0BA0F1D66ADA}" type="pres">
      <dgm:prSet presAssocID="{A1DC3DE3-C981-4B17-9233-E59955279BFE}" presName="compNode" presStyleCnt="0"/>
      <dgm:spPr/>
    </dgm:pt>
    <dgm:pt modelId="{0A0EDC11-8EB2-4354-A577-CD7D7D5B569B}" type="pres">
      <dgm:prSet presAssocID="{A1DC3DE3-C981-4B17-9233-E59955279BFE}" presName="node" presStyleLbl="node1" presStyleIdx="3" presStyleCnt="4" custScaleY="44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64159-CBA9-4655-81D6-75C1D3A5E1CD}" type="pres">
      <dgm:prSet presAssocID="{A1DC3DE3-C981-4B17-9233-E59955279BFE}" presName="invisiNode" presStyleLbl="node1" presStyleIdx="3" presStyleCnt="4"/>
      <dgm:spPr/>
    </dgm:pt>
    <dgm:pt modelId="{24154EAD-F892-4DFF-8DC7-ECFA8BDF485C}" type="pres">
      <dgm:prSet presAssocID="{A1DC3DE3-C981-4B17-9233-E59955279BFE}" presName="imagNode" presStyleLbl="fgImgPlace1" presStyleIdx="3" presStyleCnt="4" custScaleY="15710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7BD5467-D31F-4380-B70B-270A02CC8274}" srcId="{4D7A7D2B-0D4E-46DB-9759-CB7031D0CC47}" destId="{0B17BC7F-EE43-4412-AD25-A5862C2AD22A}" srcOrd="0" destOrd="0" parTransId="{78A41DC2-C042-4044-99F1-F49C56128192}" sibTransId="{0F682DAF-4B25-45B4-B8C5-5B4EB9954B77}"/>
    <dgm:cxn modelId="{86651872-971B-4076-A89A-5D1906D371A4}" type="presOf" srcId="{F65DF06A-B16B-440E-8E10-406FA43B7D9B}" destId="{B9018657-82B3-4F2E-A896-5FAFEA4946CF}" srcOrd="0" destOrd="0" presId="urn:microsoft.com/office/officeart/2005/8/layout/pList2#1"/>
    <dgm:cxn modelId="{72927997-9C81-4446-AAE7-46F48E8B5005}" srcId="{4D7A7D2B-0D4E-46DB-9759-CB7031D0CC47}" destId="{C7764E1B-16E6-43C1-B02F-DA0920993881}" srcOrd="2" destOrd="0" parTransId="{D3BB17E1-686F-4FF8-BCF8-A4C70C5F77AA}" sibTransId="{F65DF06A-B16B-440E-8E10-406FA43B7D9B}"/>
    <dgm:cxn modelId="{85D4319A-4080-4901-8EC2-C9EA51A17A0C}" type="presOf" srcId="{1FD3E5D9-4759-4691-B10C-BF4474FFA889}" destId="{893F7D74-B75B-489E-AAAD-2D2D1F095B56}" srcOrd="0" destOrd="0" presId="urn:microsoft.com/office/officeart/2005/8/layout/pList2#1"/>
    <dgm:cxn modelId="{FE3A61CE-CA96-4415-A61D-70BF71E9CA7F}" type="presOf" srcId="{4D7A7D2B-0D4E-46DB-9759-CB7031D0CC47}" destId="{40DC0237-4848-49C1-95BC-FD374B98D5EE}" srcOrd="0" destOrd="0" presId="urn:microsoft.com/office/officeart/2005/8/layout/pList2#1"/>
    <dgm:cxn modelId="{1B43DDF2-5104-4B97-AFCA-1023A5301AB0}" srcId="{4D7A7D2B-0D4E-46DB-9759-CB7031D0CC47}" destId="{9B4E61B0-24AB-4EE1-BB85-EF652D324BD0}" srcOrd="1" destOrd="0" parTransId="{1490569E-1693-4218-8B68-D43B17311FAB}" sibTransId="{1FD3E5D9-4759-4691-B10C-BF4474FFA889}"/>
    <dgm:cxn modelId="{B9A8B77C-96D7-4BA9-8AB3-F67184CB2055}" type="presOf" srcId="{0B17BC7F-EE43-4412-AD25-A5862C2AD22A}" destId="{CA552750-A12F-4D31-87EF-40BAA4A1E190}" srcOrd="0" destOrd="0" presId="urn:microsoft.com/office/officeart/2005/8/layout/pList2#1"/>
    <dgm:cxn modelId="{FD95F713-CF1D-4798-9BB0-E1747F91D674}" type="presOf" srcId="{A1DC3DE3-C981-4B17-9233-E59955279BFE}" destId="{0A0EDC11-8EB2-4354-A577-CD7D7D5B569B}" srcOrd="0" destOrd="0" presId="urn:microsoft.com/office/officeart/2005/8/layout/pList2#1"/>
    <dgm:cxn modelId="{E05DE598-EDA9-41AC-B32F-1D2A1064A40F}" srcId="{4D7A7D2B-0D4E-46DB-9759-CB7031D0CC47}" destId="{A1DC3DE3-C981-4B17-9233-E59955279BFE}" srcOrd="3" destOrd="0" parTransId="{3213EE9D-9FE5-4719-9A0B-C4FD06044305}" sibTransId="{071A4F2B-2E0F-44AE-901A-B755A003CE59}"/>
    <dgm:cxn modelId="{9880423A-558D-439D-B984-17E3321F4F77}" type="presOf" srcId="{0F682DAF-4B25-45B4-B8C5-5B4EB9954B77}" destId="{54B70DE1-957C-4B3F-99FB-28CFEAD4397D}" srcOrd="0" destOrd="0" presId="urn:microsoft.com/office/officeart/2005/8/layout/pList2#1"/>
    <dgm:cxn modelId="{88668E3A-1B0F-4DEB-9180-C6A49AE8D2FA}" type="presOf" srcId="{C7764E1B-16E6-43C1-B02F-DA0920993881}" destId="{E4B3D9FA-327F-4BBB-8C50-7513070A00E4}" srcOrd="0" destOrd="0" presId="urn:microsoft.com/office/officeart/2005/8/layout/pList2#1"/>
    <dgm:cxn modelId="{8BB139AB-692F-45DF-8824-DB041E06940F}" type="presOf" srcId="{9B4E61B0-24AB-4EE1-BB85-EF652D324BD0}" destId="{125683D8-A7CD-4D09-AF44-F4737DB08F7A}" srcOrd="0" destOrd="0" presId="urn:microsoft.com/office/officeart/2005/8/layout/pList2#1"/>
    <dgm:cxn modelId="{DFEE7A8C-9F82-4223-9FA7-34EF6A345770}" type="presParOf" srcId="{40DC0237-4848-49C1-95BC-FD374B98D5EE}" destId="{09EB4542-9E45-459C-ADD7-E1F400ADD33F}" srcOrd="0" destOrd="0" presId="urn:microsoft.com/office/officeart/2005/8/layout/pList2#1"/>
    <dgm:cxn modelId="{211D0BF0-9196-40E2-8AD3-5D052C8DA400}" type="presParOf" srcId="{40DC0237-4848-49C1-95BC-FD374B98D5EE}" destId="{1855A797-E4EA-4977-B957-222E1CC606C8}" srcOrd="1" destOrd="0" presId="urn:microsoft.com/office/officeart/2005/8/layout/pList2#1"/>
    <dgm:cxn modelId="{9DDD52D8-3DD3-46F0-AA99-526B93BF3DFB}" type="presParOf" srcId="{1855A797-E4EA-4977-B957-222E1CC606C8}" destId="{375E70DD-D7F3-40F8-AE08-5A72C45BB26F}" srcOrd="0" destOrd="0" presId="urn:microsoft.com/office/officeart/2005/8/layout/pList2#1"/>
    <dgm:cxn modelId="{1C61AE3D-DFAA-492D-98BA-D35C8FA13EA3}" type="presParOf" srcId="{375E70DD-D7F3-40F8-AE08-5A72C45BB26F}" destId="{CA552750-A12F-4D31-87EF-40BAA4A1E190}" srcOrd="0" destOrd="0" presId="urn:microsoft.com/office/officeart/2005/8/layout/pList2#1"/>
    <dgm:cxn modelId="{64F235E9-F2BD-419A-82C5-74C9658A9EF5}" type="presParOf" srcId="{375E70DD-D7F3-40F8-AE08-5A72C45BB26F}" destId="{25871234-7D25-4C63-A262-6BC0EBB12248}" srcOrd="1" destOrd="0" presId="urn:microsoft.com/office/officeart/2005/8/layout/pList2#1"/>
    <dgm:cxn modelId="{2C64EAD2-6FE2-46EE-87A0-FDE777C5BFF0}" type="presParOf" srcId="{375E70DD-D7F3-40F8-AE08-5A72C45BB26F}" destId="{59AD47CA-2C46-4B28-BD67-F094CC08A2ED}" srcOrd="2" destOrd="0" presId="urn:microsoft.com/office/officeart/2005/8/layout/pList2#1"/>
    <dgm:cxn modelId="{EF41BF2E-4BB0-4FCD-8008-B4F41E71218D}" type="presParOf" srcId="{1855A797-E4EA-4977-B957-222E1CC606C8}" destId="{54B70DE1-957C-4B3F-99FB-28CFEAD4397D}" srcOrd="1" destOrd="0" presId="urn:microsoft.com/office/officeart/2005/8/layout/pList2#1"/>
    <dgm:cxn modelId="{AADC0A1A-D698-43F8-816A-E45CBC6854C5}" type="presParOf" srcId="{1855A797-E4EA-4977-B957-222E1CC606C8}" destId="{BB23B60E-1363-49FC-858C-4487735EBCD4}" srcOrd="2" destOrd="0" presId="urn:microsoft.com/office/officeart/2005/8/layout/pList2#1"/>
    <dgm:cxn modelId="{04E4F591-46F2-475C-B558-65EBBDBE2D0F}" type="presParOf" srcId="{BB23B60E-1363-49FC-858C-4487735EBCD4}" destId="{125683D8-A7CD-4D09-AF44-F4737DB08F7A}" srcOrd="0" destOrd="0" presId="urn:microsoft.com/office/officeart/2005/8/layout/pList2#1"/>
    <dgm:cxn modelId="{CDA4104B-C90B-4BCF-A559-DDB201822813}" type="presParOf" srcId="{BB23B60E-1363-49FC-858C-4487735EBCD4}" destId="{96D53B66-5B79-4AD5-A526-ADC5A54395AA}" srcOrd="1" destOrd="0" presId="urn:microsoft.com/office/officeart/2005/8/layout/pList2#1"/>
    <dgm:cxn modelId="{A119711C-219B-4E9D-91B9-C586A00602E9}" type="presParOf" srcId="{BB23B60E-1363-49FC-858C-4487735EBCD4}" destId="{EE87B599-5BB2-42F4-AE9C-8FB1618A6BC7}" srcOrd="2" destOrd="0" presId="urn:microsoft.com/office/officeart/2005/8/layout/pList2#1"/>
    <dgm:cxn modelId="{93FDF356-20E1-4DCB-8CBD-C0F6032AAAC7}" type="presParOf" srcId="{1855A797-E4EA-4977-B957-222E1CC606C8}" destId="{893F7D74-B75B-489E-AAAD-2D2D1F095B56}" srcOrd="3" destOrd="0" presId="urn:microsoft.com/office/officeart/2005/8/layout/pList2#1"/>
    <dgm:cxn modelId="{1B7BD379-BF12-44BF-B07D-4DD14C9D2C88}" type="presParOf" srcId="{1855A797-E4EA-4977-B957-222E1CC606C8}" destId="{38CFBC6D-3F07-42EC-BE73-482255168361}" srcOrd="4" destOrd="0" presId="urn:microsoft.com/office/officeart/2005/8/layout/pList2#1"/>
    <dgm:cxn modelId="{1761C114-BB39-4E21-B3BE-85D105F06A8D}" type="presParOf" srcId="{38CFBC6D-3F07-42EC-BE73-482255168361}" destId="{E4B3D9FA-327F-4BBB-8C50-7513070A00E4}" srcOrd="0" destOrd="0" presId="urn:microsoft.com/office/officeart/2005/8/layout/pList2#1"/>
    <dgm:cxn modelId="{B1249ED0-23C7-4E17-8ECA-691A5C967AA9}" type="presParOf" srcId="{38CFBC6D-3F07-42EC-BE73-482255168361}" destId="{2434CA36-135A-4348-B395-F757DD78541F}" srcOrd="1" destOrd="0" presId="urn:microsoft.com/office/officeart/2005/8/layout/pList2#1"/>
    <dgm:cxn modelId="{C331371E-2911-4DB0-983C-C6FC545E17A1}" type="presParOf" srcId="{38CFBC6D-3F07-42EC-BE73-482255168361}" destId="{BA2093E0-0DAE-48E6-BB4A-3D5B56E377AE}" srcOrd="2" destOrd="0" presId="urn:microsoft.com/office/officeart/2005/8/layout/pList2#1"/>
    <dgm:cxn modelId="{CFA2694A-3738-4C33-A161-3378E79B9AFA}" type="presParOf" srcId="{1855A797-E4EA-4977-B957-222E1CC606C8}" destId="{B9018657-82B3-4F2E-A896-5FAFEA4946CF}" srcOrd="5" destOrd="0" presId="urn:microsoft.com/office/officeart/2005/8/layout/pList2#1"/>
    <dgm:cxn modelId="{BE6C6883-C352-4A83-8F89-A93AD4860643}" type="presParOf" srcId="{1855A797-E4EA-4977-B957-222E1CC606C8}" destId="{60F1D72E-B65A-49D8-8C83-0BA0F1D66ADA}" srcOrd="6" destOrd="0" presId="urn:microsoft.com/office/officeart/2005/8/layout/pList2#1"/>
    <dgm:cxn modelId="{D7EC2572-3AB1-4D69-B3EE-DF70BC05B8C3}" type="presParOf" srcId="{60F1D72E-B65A-49D8-8C83-0BA0F1D66ADA}" destId="{0A0EDC11-8EB2-4354-A577-CD7D7D5B569B}" srcOrd="0" destOrd="0" presId="urn:microsoft.com/office/officeart/2005/8/layout/pList2#1"/>
    <dgm:cxn modelId="{268DC30A-2E36-4931-B2A3-2C7A25B6812C}" type="presParOf" srcId="{60F1D72E-B65A-49D8-8C83-0BA0F1D66ADA}" destId="{10B64159-CBA9-4655-81D6-75C1D3A5E1CD}" srcOrd="1" destOrd="0" presId="urn:microsoft.com/office/officeart/2005/8/layout/pList2#1"/>
    <dgm:cxn modelId="{083CEBF5-EF5A-4FF4-BB38-AF0CD659074F}" type="presParOf" srcId="{60F1D72E-B65A-49D8-8C83-0BA0F1D66ADA}" destId="{24154EAD-F892-4DFF-8DC7-ECFA8BDF485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B4542-9E45-459C-ADD7-E1F400ADD33F}">
      <dsp:nvSpPr>
        <dsp:cNvPr id="0" name=""/>
        <dsp:cNvSpPr/>
      </dsp:nvSpPr>
      <dsp:spPr>
        <a:xfrm>
          <a:off x="0" y="155662"/>
          <a:ext cx="8858280" cy="237887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D47CA-2C46-4B28-BD67-F094CC08A2ED}">
      <dsp:nvSpPr>
        <dsp:cNvPr id="0" name=""/>
        <dsp:cNvSpPr/>
      </dsp:nvSpPr>
      <dsp:spPr>
        <a:xfrm>
          <a:off x="251524" y="490862"/>
          <a:ext cx="1935326" cy="25652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52750-A12F-4D31-87EF-40BAA4A1E190}">
      <dsp:nvSpPr>
        <dsp:cNvPr id="0" name=""/>
        <dsp:cNvSpPr/>
      </dsp:nvSpPr>
      <dsp:spPr>
        <a:xfrm rot="10800000">
          <a:off x="268187" y="3792450"/>
          <a:ext cx="1935326" cy="12924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Весло</a:t>
          </a:r>
          <a:endParaRPr lang="ru-RU" sz="2600" kern="1200" dirty="0"/>
        </a:p>
      </dsp:txBody>
      <dsp:txXfrm rot="10800000">
        <a:off x="307933" y="3792450"/>
        <a:ext cx="1855834" cy="1252672"/>
      </dsp:txXfrm>
    </dsp:sp>
    <dsp:sp modelId="{EE87B599-5BB2-42F4-AE9C-8FB1618A6BC7}">
      <dsp:nvSpPr>
        <dsp:cNvPr id="0" name=""/>
        <dsp:cNvSpPr/>
      </dsp:nvSpPr>
      <dsp:spPr>
        <a:xfrm>
          <a:off x="2397047" y="497812"/>
          <a:ext cx="1935326" cy="25824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5683D8-A7CD-4D09-AF44-F4737DB08F7A}">
      <dsp:nvSpPr>
        <dsp:cNvPr id="0" name=""/>
        <dsp:cNvSpPr/>
      </dsp:nvSpPr>
      <dsp:spPr>
        <a:xfrm rot="10800000">
          <a:off x="2397047" y="3764594"/>
          <a:ext cx="1935326" cy="133530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Парус</a:t>
          </a:r>
          <a:endParaRPr lang="ru-RU" sz="2600" kern="1200" dirty="0"/>
        </a:p>
      </dsp:txBody>
      <dsp:txXfrm rot="10800000">
        <a:off x="2438112" y="3764594"/>
        <a:ext cx="1853196" cy="1294239"/>
      </dsp:txXfrm>
    </dsp:sp>
    <dsp:sp modelId="{BA2093E0-0DAE-48E6-BB4A-3D5B56E377AE}">
      <dsp:nvSpPr>
        <dsp:cNvPr id="0" name=""/>
        <dsp:cNvSpPr/>
      </dsp:nvSpPr>
      <dsp:spPr>
        <a:xfrm>
          <a:off x="4525906" y="522574"/>
          <a:ext cx="1935326" cy="25299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3D9FA-327F-4BBB-8C50-7513070A00E4}">
      <dsp:nvSpPr>
        <dsp:cNvPr id="0" name=""/>
        <dsp:cNvSpPr/>
      </dsp:nvSpPr>
      <dsp:spPr>
        <a:xfrm rot="10800000">
          <a:off x="4525906" y="3786353"/>
          <a:ext cx="1935326" cy="128878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Колесо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гребное</a:t>
          </a:r>
          <a:endParaRPr lang="ru-RU" sz="2600" kern="1200" dirty="0"/>
        </a:p>
      </dsp:txBody>
      <dsp:txXfrm rot="10800000">
        <a:off x="4565541" y="3786353"/>
        <a:ext cx="1856056" cy="1249149"/>
      </dsp:txXfrm>
    </dsp:sp>
    <dsp:sp modelId="{24154EAD-F892-4DFF-8DC7-ECFA8BDF485C}">
      <dsp:nvSpPr>
        <dsp:cNvPr id="0" name=""/>
        <dsp:cNvSpPr/>
      </dsp:nvSpPr>
      <dsp:spPr>
        <a:xfrm>
          <a:off x="6654765" y="466987"/>
          <a:ext cx="1935326" cy="27407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EDC11-8EB2-4354-A577-CD7D7D5B569B}">
      <dsp:nvSpPr>
        <dsp:cNvPr id="0" name=""/>
        <dsp:cNvSpPr/>
      </dsp:nvSpPr>
      <dsp:spPr>
        <a:xfrm rot="10800000">
          <a:off x="6654765" y="3830397"/>
          <a:ext cx="1935326" cy="13003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Гребной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винт</a:t>
          </a:r>
          <a:endParaRPr lang="ru-RU" sz="2600" kern="1200" dirty="0"/>
        </a:p>
      </dsp:txBody>
      <dsp:txXfrm rot="10800000">
        <a:off x="6694755" y="3830397"/>
        <a:ext cx="1855346" cy="1260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250F939-2551-4C7A-A793-D4F26BFE937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BE5A910-DD78-4DBC-B8C6-620C8450504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204864"/>
            <a:ext cx="727896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Система </a:t>
            </a:r>
            <a:r>
              <a:rPr lang="ru-RU" dirty="0" smtClean="0"/>
              <a:t>управления движением модели корабля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437112"/>
            <a:ext cx="7854696" cy="20882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Семья</a:t>
            </a:r>
            <a:r>
              <a:rPr lang="ru-RU" dirty="0" smtClean="0"/>
              <a:t>:</a:t>
            </a:r>
          </a:p>
          <a:p>
            <a:r>
              <a:rPr lang="ru-RU" dirty="0" smtClean="0"/>
              <a:t> Гордиенко Иван, </a:t>
            </a:r>
            <a:r>
              <a:rPr lang="ru-RU" dirty="0" smtClean="0"/>
              <a:t>12 лет </a:t>
            </a:r>
          </a:p>
          <a:p>
            <a:r>
              <a:rPr lang="ru-RU" dirty="0" smtClean="0"/>
              <a:t>Мама – Мария Валерьевна</a:t>
            </a:r>
          </a:p>
          <a:p>
            <a:r>
              <a:rPr lang="ru-RU" dirty="0" smtClean="0"/>
              <a:t>Папа – Михаил Анатольевич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6547" y="764705"/>
            <a:ext cx="45136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Станция Юных Техников 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Ленинского района 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 Бишкек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Внешний вид пульта управления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461642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Ходовые испытания модели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VID-20191019-WA001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911.24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412776"/>
            <a:ext cx="7920880" cy="5289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7" t="24369" r="24769" b="22098"/>
          <a:stretch/>
        </p:blipFill>
        <p:spPr bwMode="auto">
          <a:xfrm>
            <a:off x="1763688" y="1916832"/>
            <a:ext cx="5832648" cy="4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Цель: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Разработать, сконструировать  и сделать систему </a:t>
            </a:r>
            <a:r>
              <a:rPr lang="ru-RU" sz="4000" dirty="0" smtClean="0"/>
              <a:t>управления  движения </a:t>
            </a:r>
            <a:r>
              <a:rPr lang="ru-RU" sz="4000" dirty="0" smtClean="0"/>
              <a:t>для </a:t>
            </a:r>
            <a:r>
              <a:rPr lang="ru-RU" sz="4000" dirty="0" smtClean="0"/>
              <a:t>ходовой </a:t>
            </a:r>
            <a:r>
              <a:rPr lang="ru-RU" sz="4000" dirty="0" smtClean="0"/>
              <a:t>модели корабля.</a:t>
            </a:r>
            <a:endParaRPr lang="ru-RU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Задачи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Познакомиться с видами  </a:t>
            </a:r>
            <a:r>
              <a:rPr lang="ru-RU" dirty="0" smtClean="0"/>
              <a:t>кораблей и судов </a:t>
            </a:r>
            <a:r>
              <a:rPr lang="ru-RU" dirty="0" smtClean="0"/>
              <a:t>и их </a:t>
            </a:r>
            <a:r>
              <a:rPr lang="ru-RU" dirty="0" smtClean="0"/>
              <a:t>движителями;</a:t>
            </a:r>
            <a:endParaRPr lang="ru-RU" dirty="0" smtClean="0"/>
          </a:p>
          <a:p>
            <a:r>
              <a:rPr lang="ru-RU" dirty="0" smtClean="0"/>
              <a:t>Изготовить модель </a:t>
            </a:r>
            <a:r>
              <a:rPr lang="ru-RU" dirty="0" smtClean="0"/>
              <a:t>корабля;</a:t>
            </a:r>
            <a:endParaRPr lang="ru-RU" dirty="0" smtClean="0"/>
          </a:p>
          <a:p>
            <a:r>
              <a:rPr lang="ru-RU" dirty="0" smtClean="0"/>
              <a:t>Сконструировать и собрать  систему </a:t>
            </a:r>
            <a:r>
              <a:rPr lang="ru-RU" dirty="0" smtClean="0"/>
              <a:t>управления  </a:t>
            </a:r>
            <a:r>
              <a:rPr lang="ru-RU" dirty="0" smtClean="0"/>
              <a:t>модели;</a:t>
            </a:r>
          </a:p>
          <a:p>
            <a:r>
              <a:rPr lang="ru-RU" dirty="0" smtClean="0"/>
              <a:t>Отрегулировать и испытать модель в движении на воде;</a:t>
            </a:r>
            <a:endParaRPr lang="ru-RU" dirty="0" smtClean="0"/>
          </a:p>
          <a:p>
            <a:r>
              <a:rPr lang="ru-RU" dirty="0" smtClean="0"/>
              <a:t>Оформить </a:t>
            </a:r>
            <a:r>
              <a:rPr lang="ru-RU" dirty="0" smtClean="0"/>
              <a:t>проект.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8" descr="1543391947_w640_h640_grecheskaya-birema-sborna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2880320" cy="2315777"/>
          </a:xfrm>
          <a:prstGeom prst="rect">
            <a:avLst/>
          </a:prstGeom>
        </p:spPr>
      </p:pic>
      <p:pic>
        <p:nvPicPr>
          <p:cNvPr id="15" name="Содержимое 14" descr="57381-teplohod-sura.newbur.ru-f-376x276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922640" y="0"/>
            <a:ext cx="3221360" cy="2364615"/>
          </a:xfrm>
        </p:spPr>
      </p:pic>
      <p:pic>
        <p:nvPicPr>
          <p:cNvPr id="14" name="Содержимое 11" descr="22597594.jpg"/>
          <p:cNvPicPr>
            <a:picLocks noChangeAspect="1"/>
          </p:cNvPicPr>
          <p:nvPr/>
        </p:nvPicPr>
        <p:blipFill>
          <a:blip r:embed="rId5" cstate="print"/>
          <a:srcRect l="12784" r="9691"/>
          <a:stretch>
            <a:fillRect/>
          </a:stretch>
        </p:blipFill>
        <p:spPr>
          <a:xfrm>
            <a:off x="2915816" y="1124744"/>
            <a:ext cx="2880320" cy="2323054"/>
          </a:xfrm>
          <a:prstGeom prst="rect">
            <a:avLst/>
          </a:prstGeom>
        </p:spPr>
      </p:pic>
      <p:pic>
        <p:nvPicPr>
          <p:cNvPr id="18" name="Содержимое 15" descr="Kookaburra_Queen.jpg"/>
          <p:cNvPicPr>
            <a:picLocks noChangeAspect="1"/>
          </p:cNvPicPr>
          <p:nvPr/>
        </p:nvPicPr>
        <p:blipFill>
          <a:blip r:embed="rId6" cstate="print"/>
          <a:srcRect l="7490" t="5973" r="4502" b="10399"/>
          <a:stretch>
            <a:fillRect/>
          </a:stretch>
        </p:blipFill>
        <p:spPr>
          <a:xfrm>
            <a:off x="5759624" y="1700808"/>
            <a:ext cx="3384376" cy="2304256"/>
          </a:xfrm>
          <a:prstGeom prst="rect">
            <a:avLst/>
          </a:prstGeom>
        </p:spPr>
      </p:pic>
      <p:pic>
        <p:nvPicPr>
          <p:cNvPr id="21" name="Содержимое 18" descr="71aa55ac5a4864a2388f76f00855a211_ce_783x783x394x0_cropped_800x800.jpg"/>
          <p:cNvPicPr>
            <a:picLocks noChangeAspect="1"/>
          </p:cNvPicPr>
          <p:nvPr/>
        </p:nvPicPr>
        <p:blipFill>
          <a:blip r:embed="rId7" cstate="print"/>
          <a:srcRect t="21900" r="26991" b="25683"/>
          <a:stretch>
            <a:fillRect/>
          </a:stretch>
        </p:blipFill>
        <p:spPr>
          <a:xfrm>
            <a:off x="251520" y="4077072"/>
            <a:ext cx="2808312" cy="2016224"/>
          </a:xfrm>
          <a:prstGeom prst="rect">
            <a:avLst/>
          </a:prstGeom>
        </p:spPr>
      </p:pic>
      <p:pic>
        <p:nvPicPr>
          <p:cNvPr id="24" name="Содержимое 21" descr="573428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4005064"/>
            <a:ext cx="2983289" cy="2007605"/>
          </a:xfrm>
          <a:prstGeom prst="rect">
            <a:avLst/>
          </a:prstGeom>
        </p:spPr>
      </p:pic>
      <p:pic>
        <p:nvPicPr>
          <p:cNvPr id="29" name="Содержимое 28" descr="1506588681.jpg"/>
          <p:cNvPicPr>
            <a:picLocks noGrp="1" noChangeAspect="1"/>
          </p:cNvPicPr>
          <p:nvPr>
            <p:ph sz="quarter" idx="4"/>
          </p:nvPr>
        </p:nvPicPr>
        <p:blipFill>
          <a:blip r:embed="rId9" cstate="print"/>
          <a:stretch>
            <a:fillRect/>
          </a:stretch>
        </p:blipFill>
        <p:spPr>
          <a:xfrm>
            <a:off x="6033254" y="4077072"/>
            <a:ext cx="3110746" cy="194421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Виды </a:t>
            </a:r>
            <a:r>
              <a:rPr lang="ru-RU" dirty="0" smtClean="0"/>
              <a:t>основных движителей кораблей и судов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166576"/>
              </p:ext>
            </p:extLst>
          </p:nvPr>
        </p:nvGraphicFramePr>
        <p:xfrm>
          <a:off x="0" y="1571613"/>
          <a:ext cx="8858280" cy="5286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6700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Пример на планшете</a:t>
            </a:r>
            <a:endParaRPr lang="ru-RU" sz="5400" dirty="0"/>
          </a:p>
        </p:txBody>
      </p:sp>
      <p:pic>
        <p:nvPicPr>
          <p:cNvPr id="6" name="Содержимое 5" descr="планше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11" t="12945" b="8091"/>
          <a:stretch>
            <a:fillRect/>
          </a:stretch>
        </p:blipFill>
        <p:spPr>
          <a:xfrm rot="5400000">
            <a:off x="1621328" y="1699152"/>
            <a:ext cx="5544617" cy="439580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algn="ctr"/>
            <a:r>
              <a:rPr lang="ru-RU" dirty="0" smtClean="0"/>
              <a:t>Внешний вид модели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31603"/>
            <a:ext cx="5616624" cy="258472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6347048" cy="2542824"/>
          </a:xfrm>
        </p:spPr>
      </p:pic>
    </p:spTree>
    <p:extLst>
      <p:ext uri="{BB962C8B-B14F-4D97-AF65-F5344CB8AC3E}">
        <p14:creationId xmlns:p14="http://schemas.microsoft.com/office/powerpoint/2010/main" val="143664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81" r="6122" b="4358"/>
          <a:stretch>
            <a:fillRect/>
          </a:stretch>
        </p:blipFill>
        <p:spPr bwMode="auto">
          <a:xfrm flipH="1">
            <a:off x="1467941" y="3506316"/>
            <a:ext cx="68484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15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Схема ходовой модели корабля</a:t>
            </a:r>
            <a:endParaRPr lang="ru-RU" dirty="0"/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187624" y="3789040"/>
            <a:ext cx="6423025" cy="1409700"/>
            <a:chOff x="315" y="3465"/>
            <a:chExt cx="10116" cy="2220"/>
          </a:xfrm>
        </p:grpSpPr>
        <p:grpSp>
          <p:nvGrpSpPr>
            <p:cNvPr id="1027" name="Group 3"/>
            <p:cNvGrpSpPr>
              <a:grpSpLocks/>
            </p:cNvGrpSpPr>
            <p:nvPr/>
          </p:nvGrpSpPr>
          <p:grpSpPr bwMode="auto">
            <a:xfrm>
              <a:off x="315" y="4635"/>
              <a:ext cx="518" cy="1050"/>
              <a:chOff x="1305" y="5400"/>
              <a:chExt cx="908" cy="1200"/>
            </a:xfrm>
          </p:grpSpPr>
          <p:sp>
            <p:nvSpPr>
              <p:cNvPr id="1028" name="AutoShape 4"/>
              <p:cNvSpPr>
                <a:spLocks noChangeArrowheads="1"/>
              </p:cNvSpPr>
              <p:nvPr/>
            </p:nvSpPr>
            <p:spPr bwMode="auto">
              <a:xfrm>
                <a:off x="1305" y="6045"/>
                <a:ext cx="765" cy="555"/>
              </a:xfrm>
              <a:prstGeom prst="flowChartDocument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2070" y="5400"/>
                <a:ext cx="143" cy="1050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30" name="AutoShape 6" descr="Белый мрамор"/>
            <p:cNvSpPr>
              <a:spLocks noChangeArrowheads="1"/>
            </p:cNvSpPr>
            <p:nvPr/>
          </p:nvSpPr>
          <p:spPr bwMode="auto">
            <a:xfrm>
              <a:off x="1275" y="3465"/>
              <a:ext cx="450" cy="435"/>
            </a:xfrm>
            <a:custGeom>
              <a:avLst/>
              <a:gdLst>
                <a:gd name="G0" fmla="+- 6480 0 0"/>
                <a:gd name="G1" fmla="+- 8640 0 0"/>
                <a:gd name="G2" fmla="+- 4320 0 0"/>
                <a:gd name="G3" fmla="+- 21600 0 6480"/>
                <a:gd name="G4" fmla="+- 21600 0 8640"/>
                <a:gd name="G5" fmla="+- 21600 0 4320"/>
                <a:gd name="G6" fmla="+- 6480 0 10800"/>
                <a:gd name="G7" fmla="+- 8640 0 10800"/>
                <a:gd name="G8" fmla="*/ G7 4320 G6"/>
                <a:gd name="G9" fmla="+- 21600 0 G8"/>
                <a:gd name="T0" fmla="*/ G8 w 21600"/>
                <a:gd name="T1" fmla="*/ G1 h 21600"/>
                <a:gd name="T2" fmla="*/ G9 w 21600"/>
                <a:gd name="T3" fmla="*/ G4 h 2160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1" name="AutoShape 7" descr="Белый мрамор"/>
            <p:cNvSpPr>
              <a:spLocks noChangeArrowheads="1"/>
            </p:cNvSpPr>
            <p:nvPr/>
          </p:nvSpPr>
          <p:spPr bwMode="auto">
            <a:xfrm>
              <a:off x="1380" y="5025"/>
              <a:ext cx="450" cy="435"/>
            </a:xfrm>
            <a:custGeom>
              <a:avLst/>
              <a:gdLst>
                <a:gd name="G0" fmla="+- 6480 0 0"/>
                <a:gd name="G1" fmla="+- 8640 0 0"/>
                <a:gd name="G2" fmla="+- 4320 0 0"/>
                <a:gd name="G3" fmla="+- 21600 0 6480"/>
                <a:gd name="G4" fmla="+- 21600 0 8640"/>
                <a:gd name="G5" fmla="+- 21600 0 4320"/>
                <a:gd name="G6" fmla="+- 6480 0 10800"/>
                <a:gd name="G7" fmla="+- 8640 0 10800"/>
                <a:gd name="G8" fmla="*/ G7 4320 G6"/>
                <a:gd name="G9" fmla="+- 21600 0 G8"/>
                <a:gd name="T0" fmla="*/ G8 w 21600"/>
                <a:gd name="T1" fmla="*/ G1 h 21600"/>
                <a:gd name="T2" fmla="*/ G9 w 21600"/>
                <a:gd name="T3" fmla="*/ G4 h 2160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32" name="Group 8"/>
            <p:cNvGrpSpPr>
              <a:grpSpLocks/>
            </p:cNvGrpSpPr>
            <p:nvPr/>
          </p:nvGrpSpPr>
          <p:grpSpPr bwMode="auto">
            <a:xfrm>
              <a:off x="1725" y="3765"/>
              <a:ext cx="3585" cy="435"/>
              <a:chOff x="1290" y="3765"/>
              <a:chExt cx="4020" cy="435"/>
            </a:xfrm>
          </p:grpSpPr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1523" y="3900"/>
                <a:ext cx="2872" cy="165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4" name="AutoShape 10"/>
              <p:cNvSpPr>
                <a:spLocks noChangeArrowheads="1"/>
              </p:cNvSpPr>
              <p:nvPr/>
            </p:nvSpPr>
            <p:spPr bwMode="auto">
              <a:xfrm>
                <a:off x="4320" y="3765"/>
                <a:ext cx="990" cy="43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999999"/>
                  </a:gs>
                </a:gsLst>
                <a:lin ang="5400000" scaled="1"/>
              </a:gradFill>
              <a:ln w="12700">
                <a:solidFill>
                  <a:srgbClr val="666666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7F7F7F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5" name="Oval 11"/>
              <p:cNvSpPr>
                <a:spLocks noChangeArrowheads="1"/>
              </p:cNvSpPr>
              <p:nvPr/>
            </p:nvSpPr>
            <p:spPr bwMode="auto">
              <a:xfrm>
                <a:off x="1290" y="3810"/>
                <a:ext cx="330" cy="330"/>
              </a:xfrm>
              <a:prstGeom prst="ellipse">
                <a:avLst/>
              </a:prstGeom>
              <a:gradFill rotWithShape="0">
                <a:gsLst>
                  <a:gs pos="0">
                    <a:srgbClr val="4F81BD"/>
                  </a:gs>
                  <a:gs pos="100000">
                    <a:srgbClr val="365E8F"/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>
                <a:outerShdw dist="28398" dir="3806097" algn="ctr" rotWithShape="0">
                  <a:srgbClr val="243F6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36" name="Group 12"/>
            <p:cNvGrpSpPr>
              <a:grpSpLocks/>
            </p:cNvGrpSpPr>
            <p:nvPr/>
          </p:nvGrpSpPr>
          <p:grpSpPr bwMode="auto">
            <a:xfrm>
              <a:off x="1725" y="4590"/>
              <a:ext cx="3585" cy="435"/>
              <a:chOff x="1290" y="3765"/>
              <a:chExt cx="4020" cy="435"/>
            </a:xfrm>
          </p:grpSpPr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1523" y="3900"/>
                <a:ext cx="2872" cy="165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8" name="AutoShape 14"/>
              <p:cNvSpPr>
                <a:spLocks noChangeArrowheads="1"/>
              </p:cNvSpPr>
              <p:nvPr/>
            </p:nvSpPr>
            <p:spPr bwMode="auto">
              <a:xfrm>
                <a:off x="4320" y="3765"/>
                <a:ext cx="990" cy="43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999999"/>
                  </a:gs>
                </a:gsLst>
                <a:lin ang="5400000" scaled="1"/>
              </a:gradFill>
              <a:ln w="12700">
                <a:solidFill>
                  <a:srgbClr val="666666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7F7F7F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9" name="Oval 15"/>
              <p:cNvSpPr>
                <a:spLocks noChangeArrowheads="1"/>
              </p:cNvSpPr>
              <p:nvPr/>
            </p:nvSpPr>
            <p:spPr bwMode="auto">
              <a:xfrm>
                <a:off x="1290" y="3810"/>
                <a:ext cx="330" cy="330"/>
              </a:xfrm>
              <a:prstGeom prst="ellipse">
                <a:avLst/>
              </a:prstGeom>
              <a:gradFill rotWithShape="0">
                <a:gsLst>
                  <a:gs pos="0">
                    <a:srgbClr val="4F81BD"/>
                  </a:gs>
                  <a:gs pos="100000">
                    <a:srgbClr val="365E8F"/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>
                <a:outerShdw dist="28398" dir="3806097" algn="ctr" rotWithShape="0">
                  <a:srgbClr val="243F6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40" name="AutoShape 16"/>
            <p:cNvSpPr>
              <a:spLocks noChangeArrowheads="1"/>
            </p:cNvSpPr>
            <p:nvPr/>
          </p:nvSpPr>
          <p:spPr bwMode="auto">
            <a:xfrm>
              <a:off x="4995" y="4230"/>
              <a:ext cx="240" cy="315"/>
            </a:xfrm>
            <a:prstGeom prst="leftArrowCallout">
              <a:avLst>
                <a:gd name="adj1" fmla="val 32813"/>
                <a:gd name="adj2" fmla="val 32813"/>
                <a:gd name="adj3" fmla="val 16667"/>
                <a:gd name="adj4" fmla="val 66667"/>
              </a:avLst>
            </a:prstGeom>
            <a:gradFill rotWithShape="0">
              <a:gsLst>
                <a:gs pos="0">
                  <a:srgbClr val="95B3D7"/>
                </a:gs>
                <a:gs pos="50000">
                  <a:srgbClr val="DBE5F1"/>
                </a:gs>
                <a:gs pos="100000">
                  <a:srgbClr val="95B3D7"/>
                </a:gs>
              </a:gsLst>
              <a:lin ang="18900000" scaled="1"/>
            </a:gradFill>
            <a:ln w="12700">
              <a:solidFill>
                <a:srgbClr val="95B3D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41" name="Group 17"/>
            <p:cNvGrpSpPr>
              <a:grpSpLocks/>
            </p:cNvGrpSpPr>
            <p:nvPr/>
          </p:nvGrpSpPr>
          <p:grpSpPr bwMode="auto">
            <a:xfrm>
              <a:off x="6690" y="3810"/>
              <a:ext cx="960" cy="1140"/>
              <a:chOff x="6780" y="4065"/>
              <a:chExt cx="960" cy="1140"/>
            </a:xfrm>
          </p:grpSpPr>
          <p:sp>
            <p:nvSpPr>
              <p:cNvPr id="1042" name="AutoShape 18"/>
              <p:cNvSpPr>
                <a:spLocks noChangeArrowheads="1"/>
              </p:cNvSpPr>
              <p:nvPr/>
            </p:nvSpPr>
            <p:spPr bwMode="auto">
              <a:xfrm>
                <a:off x="6780" y="4065"/>
                <a:ext cx="240" cy="1140"/>
              </a:xfrm>
              <a:prstGeom prst="flowChartMagneticDisk">
                <a:avLst/>
              </a:prstGeom>
              <a:gradFill rotWithShape="1">
                <a:gsLst>
                  <a:gs pos="0">
                    <a:srgbClr val="C4BC96"/>
                  </a:gs>
                  <a:gs pos="50000">
                    <a:srgbClr val="FFFF00"/>
                  </a:gs>
                  <a:gs pos="100000">
                    <a:srgbClr val="C4BC96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3" name="AutoShape 19"/>
              <p:cNvSpPr>
                <a:spLocks noChangeArrowheads="1"/>
              </p:cNvSpPr>
              <p:nvPr/>
            </p:nvSpPr>
            <p:spPr bwMode="auto">
              <a:xfrm>
                <a:off x="7020" y="4065"/>
                <a:ext cx="240" cy="1140"/>
              </a:xfrm>
              <a:prstGeom prst="flowChartMagneticDisk">
                <a:avLst/>
              </a:prstGeom>
              <a:gradFill rotWithShape="1">
                <a:gsLst>
                  <a:gs pos="0">
                    <a:srgbClr val="C4BC96"/>
                  </a:gs>
                  <a:gs pos="50000">
                    <a:srgbClr val="FFFF00"/>
                  </a:gs>
                  <a:gs pos="100000">
                    <a:srgbClr val="C4BC96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4" name="AutoShape 20"/>
              <p:cNvSpPr>
                <a:spLocks noChangeArrowheads="1"/>
              </p:cNvSpPr>
              <p:nvPr/>
            </p:nvSpPr>
            <p:spPr bwMode="auto">
              <a:xfrm>
                <a:off x="7260" y="4065"/>
                <a:ext cx="240" cy="1140"/>
              </a:xfrm>
              <a:prstGeom prst="flowChartMagneticDisk">
                <a:avLst/>
              </a:prstGeom>
              <a:gradFill rotWithShape="1">
                <a:gsLst>
                  <a:gs pos="0">
                    <a:srgbClr val="C4BC96"/>
                  </a:gs>
                  <a:gs pos="50000">
                    <a:srgbClr val="FFFF00"/>
                  </a:gs>
                  <a:gs pos="100000">
                    <a:srgbClr val="C4BC96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5" name="AutoShape 21"/>
              <p:cNvSpPr>
                <a:spLocks noChangeArrowheads="1"/>
              </p:cNvSpPr>
              <p:nvPr/>
            </p:nvSpPr>
            <p:spPr bwMode="auto">
              <a:xfrm>
                <a:off x="7500" y="4065"/>
                <a:ext cx="240" cy="1140"/>
              </a:xfrm>
              <a:prstGeom prst="flowChartMagneticDisk">
                <a:avLst/>
              </a:prstGeom>
              <a:gradFill rotWithShape="1">
                <a:gsLst>
                  <a:gs pos="0">
                    <a:srgbClr val="C4BC96"/>
                  </a:gs>
                  <a:gs pos="50000">
                    <a:srgbClr val="FFFF00"/>
                  </a:gs>
                  <a:gs pos="100000">
                    <a:srgbClr val="C4BC96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46" name="AutoShape 22" descr="Сферы"/>
            <p:cNvSpPr>
              <a:spLocks noChangeArrowheads="1"/>
            </p:cNvSpPr>
            <p:nvPr/>
          </p:nvSpPr>
          <p:spPr bwMode="auto">
            <a:xfrm>
              <a:off x="7650" y="3990"/>
              <a:ext cx="2160" cy="900"/>
            </a:xfrm>
            <a:prstGeom prst="bevel">
              <a:avLst>
                <a:gd name="adj" fmla="val 12500"/>
              </a:avLst>
            </a:prstGeom>
            <a:pattFill prst="sphere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47" name="Group 23"/>
            <p:cNvGrpSpPr>
              <a:grpSpLocks/>
            </p:cNvGrpSpPr>
            <p:nvPr/>
          </p:nvGrpSpPr>
          <p:grpSpPr bwMode="auto">
            <a:xfrm>
              <a:off x="1005" y="4260"/>
              <a:ext cx="375" cy="420"/>
              <a:chOff x="1005" y="4260"/>
              <a:chExt cx="375" cy="420"/>
            </a:xfrm>
          </p:grpSpPr>
          <p:sp>
            <p:nvSpPr>
              <p:cNvPr id="1048" name="AutoShape 24"/>
              <p:cNvSpPr>
                <a:spLocks noChangeArrowheads="1"/>
              </p:cNvSpPr>
              <p:nvPr/>
            </p:nvSpPr>
            <p:spPr bwMode="auto">
              <a:xfrm>
                <a:off x="1005" y="4260"/>
                <a:ext cx="375" cy="40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666666"/>
                  </a:gs>
                  <a:gs pos="50000">
                    <a:srgbClr val="CCCCCC"/>
                  </a:gs>
                  <a:gs pos="100000">
                    <a:srgbClr val="666666"/>
                  </a:gs>
                </a:gsLst>
                <a:lin ang="18900000" scaled="1"/>
              </a:gradFill>
              <a:ln w="12700">
                <a:solidFill>
                  <a:srgbClr val="666666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7F7F7F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9" name="AutoShape 25"/>
              <p:cNvSpPr>
                <a:spLocks noChangeArrowheads="1"/>
              </p:cNvSpPr>
              <p:nvPr/>
            </p:nvSpPr>
            <p:spPr bwMode="auto">
              <a:xfrm>
                <a:off x="1005" y="4318"/>
                <a:ext cx="375" cy="362"/>
              </a:xfrm>
              <a:prstGeom prst="star8">
                <a:avLst>
                  <a:gd name="adj" fmla="val 38250"/>
                </a:avLst>
              </a:prstGeom>
              <a:solidFill>
                <a:srgbClr val="FFFFFF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9810" y="4037"/>
              <a:ext cx="621" cy="795"/>
              <a:chOff x="1005" y="4260"/>
              <a:chExt cx="375" cy="420"/>
            </a:xfrm>
          </p:grpSpPr>
          <p:sp>
            <p:nvSpPr>
              <p:cNvPr id="1051" name="AutoShape 27"/>
              <p:cNvSpPr>
                <a:spLocks noChangeArrowheads="1"/>
              </p:cNvSpPr>
              <p:nvPr/>
            </p:nvSpPr>
            <p:spPr bwMode="auto">
              <a:xfrm>
                <a:off x="1005" y="4260"/>
                <a:ext cx="375" cy="40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666666"/>
                  </a:gs>
                  <a:gs pos="50000">
                    <a:srgbClr val="CCCCCC"/>
                  </a:gs>
                  <a:gs pos="100000">
                    <a:srgbClr val="666666"/>
                  </a:gs>
                </a:gsLst>
                <a:lin ang="18900000" scaled="1"/>
              </a:gradFill>
              <a:ln w="12700">
                <a:solidFill>
                  <a:srgbClr val="666666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7F7F7F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2" name="AutoShape 28"/>
              <p:cNvSpPr>
                <a:spLocks noChangeArrowheads="1"/>
              </p:cNvSpPr>
              <p:nvPr/>
            </p:nvSpPr>
            <p:spPr bwMode="auto">
              <a:xfrm>
                <a:off x="1005" y="4318"/>
                <a:ext cx="375" cy="362"/>
              </a:xfrm>
              <a:prstGeom prst="star8">
                <a:avLst>
                  <a:gd name="adj" fmla="val 38250"/>
                </a:avLst>
              </a:prstGeom>
              <a:solidFill>
                <a:srgbClr val="FFFFFF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53" name="AutoShape 29"/>
            <p:cNvSpPr>
              <a:spLocks noChangeArrowheads="1"/>
            </p:cNvSpPr>
            <p:nvPr/>
          </p:nvSpPr>
          <p:spPr bwMode="auto">
            <a:xfrm>
              <a:off x="5475" y="3592"/>
              <a:ext cx="2895" cy="14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FFFFFF">
                    <a:gamma/>
                    <a:shade val="46275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4995" y="5194"/>
              <a:ext cx="2061" cy="360"/>
              <a:chOff x="4494" y="5445"/>
              <a:chExt cx="2061" cy="360"/>
            </a:xfrm>
          </p:grpSpPr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4494" y="5460"/>
                <a:ext cx="2061" cy="330"/>
              </a:xfrm>
              <a:prstGeom prst="rect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6" name="AutoShape 32"/>
              <p:cNvSpPr>
                <a:spLocks noChangeArrowheads="1"/>
              </p:cNvSpPr>
              <p:nvPr/>
            </p:nvSpPr>
            <p:spPr bwMode="auto">
              <a:xfrm>
                <a:off x="4650" y="5460"/>
                <a:ext cx="345" cy="345"/>
              </a:xfrm>
              <a:prstGeom prst="flowChartSummingJunction">
                <a:avLst/>
              </a:prstGeom>
              <a:solidFill>
                <a:srgbClr val="FF0000"/>
              </a:solidFill>
              <a:ln w="12700">
                <a:solidFill>
                  <a:srgbClr val="D99594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7" name="AutoShape 33"/>
              <p:cNvSpPr>
                <a:spLocks noChangeArrowheads="1"/>
              </p:cNvSpPr>
              <p:nvPr/>
            </p:nvSpPr>
            <p:spPr bwMode="auto">
              <a:xfrm>
                <a:off x="5610" y="5460"/>
                <a:ext cx="345" cy="345"/>
              </a:xfrm>
              <a:prstGeom prst="flowChartSummingJunction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8" name="AutoShape 34"/>
              <p:cNvSpPr>
                <a:spLocks noChangeArrowheads="1"/>
              </p:cNvSpPr>
              <p:nvPr/>
            </p:nvSpPr>
            <p:spPr bwMode="auto">
              <a:xfrm>
                <a:off x="5130" y="5445"/>
                <a:ext cx="345" cy="345"/>
              </a:xfrm>
              <a:prstGeom prst="flowChartSummingJunction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9" name="AutoShape 35"/>
              <p:cNvSpPr>
                <a:spLocks noChangeArrowheads="1"/>
              </p:cNvSpPr>
              <p:nvPr/>
            </p:nvSpPr>
            <p:spPr bwMode="auto">
              <a:xfrm>
                <a:off x="6135" y="5445"/>
                <a:ext cx="345" cy="345"/>
              </a:xfrm>
              <a:prstGeom prst="flowChartSummingJunction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Схема  </a:t>
            </a:r>
            <a:r>
              <a:rPr lang="ru-RU" dirty="0" smtClean="0"/>
              <a:t>управления модели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6" y="1772817"/>
            <a:ext cx="8608614" cy="496855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618</TotalTime>
  <Words>114</Words>
  <Application>Microsoft Office PowerPoint</Application>
  <PresentationFormat>Экран (4:3)</PresentationFormat>
  <Paragraphs>29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Система управления движением модели корабля </vt:lpstr>
      <vt:lpstr>Цель:</vt:lpstr>
      <vt:lpstr>Задачи</vt:lpstr>
      <vt:lpstr>Презентация PowerPoint</vt:lpstr>
      <vt:lpstr>Виды основных движителей кораблей и судов</vt:lpstr>
      <vt:lpstr>Пример на планшете</vt:lpstr>
      <vt:lpstr>Внешний вид модели</vt:lpstr>
      <vt:lpstr>Схема ходовой модели корабля</vt:lpstr>
      <vt:lpstr>Схема  управления модели</vt:lpstr>
      <vt:lpstr>Внешний вид пульта управления</vt:lpstr>
      <vt:lpstr>Ходовые испытания модели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управления надводным судном</dc:title>
  <dc:creator>naz45</dc:creator>
  <cp:lastModifiedBy>User</cp:lastModifiedBy>
  <cp:revision>51</cp:revision>
  <dcterms:created xsi:type="dcterms:W3CDTF">2019-10-20T23:15:42Z</dcterms:created>
  <dcterms:modified xsi:type="dcterms:W3CDTF">2019-10-23T07:02:04Z</dcterms:modified>
</cp:coreProperties>
</file>